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33" d="100"/>
          <a:sy n="33" d="100"/>
        </p:scale>
        <p:origin x="2100" y="8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EC7E1-D0A4-4D02-8185-DED34DC29E0D}" type="datetimeFigureOut">
              <a:rPr lang="en-US" smtClean="0"/>
              <a:t>3/7/2016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F79D2-42BA-4126-A8B9-8A5A48C6B2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6626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EC7E1-D0A4-4D02-8185-DED34DC29E0D}" type="datetimeFigureOut">
              <a:rPr lang="en-US" smtClean="0"/>
              <a:t>3/7/2016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F79D2-42BA-4126-A8B9-8A5A48C6B2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4532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EC7E1-D0A4-4D02-8185-DED34DC29E0D}" type="datetimeFigureOut">
              <a:rPr lang="en-US" smtClean="0"/>
              <a:t>3/7/2016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F79D2-42BA-4126-A8B9-8A5A48C6B2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7277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EC7E1-D0A4-4D02-8185-DED34DC29E0D}" type="datetimeFigureOut">
              <a:rPr lang="en-US" smtClean="0"/>
              <a:t>3/7/2016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F79D2-42BA-4126-A8B9-8A5A48C6B2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379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EC7E1-D0A4-4D02-8185-DED34DC29E0D}" type="datetimeFigureOut">
              <a:rPr lang="en-US" smtClean="0"/>
              <a:t>3/7/2016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F79D2-42BA-4126-A8B9-8A5A48C6B2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78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EC7E1-D0A4-4D02-8185-DED34DC29E0D}" type="datetimeFigureOut">
              <a:rPr lang="en-US" smtClean="0"/>
              <a:t>3/7/2016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F79D2-42BA-4126-A8B9-8A5A48C6B2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9920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EC7E1-D0A4-4D02-8185-DED34DC29E0D}" type="datetimeFigureOut">
              <a:rPr lang="en-US" smtClean="0"/>
              <a:t>3/7/2016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F79D2-42BA-4126-A8B9-8A5A48C6B2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455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EC7E1-D0A4-4D02-8185-DED34DC29E0D}" type="datetimeFigureOut">
              <a:rPr lang="en-US" smtClean="0"/>
              <a:t>3/7/2016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F79D2-42BA-4126-A8B9-8A5A48C6B2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273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EC7E1-D0A4-4D02-8185-DED34DC29E0D}" type="datetimeFigureOut">
              <a:rPr lang="en-US" smtClean="0"/>
              <a:t>3/7/2016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F79D2-42BA-4126-A8B9-8A5A48C6B2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13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EC7E1-D0A4-4D02-8185-DED34DC29E0D}" type="datetimeFigureOut">
              <a:rPr lang="en-US" smtClean="0"/>
              <a:t>3/7/2016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F79D2-42BA-4126-A8B9-8A5A48C6B2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966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EC7E1-D0A4-4D02-8185-DED34DC29E0D}" type="datetimeFigureOut">
              <a:rPr lang="en-US" smtClean="0"/>
              <a:t>3/7/2016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F79D2-42BA-4126-A8B9-8A5A48C6B2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42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EEC7E1-D0A4-4D02-8185-DED34DC29E0D}" type="datetimeFigureOut">
              <a:rPr lang="en-US" smtClean="0"/>
              <a:t>3/7/2016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1F79D2-42BA-4126-A8B9-8A5A48C6B2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544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4137" y="3144340"/>
            <a:ext cx="780651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/>
              <a:t>Il était une fois – once </a:t>
            </a:r>
            <a:r>
              <a:rPr lang="fr-FR" sz="4400" dirty="0" err="1" smtClean="0"/>
              <a:t>upon</a:t>
            </a:r>
            <a:r>
              <a:rPr lang="fr-FR" sz="4400" dirty="0" smtClean="0"/>
              <a:t> a time</a:t>
            </a:r>
          </a:p>
          <a:p>
            <a:r>
              <a:rPr lang="fr-FR" sz="4400" dirty="0" smtClean="0"/>
              <a:t>un </a:t>
            </a:r>
            <a:r>
              <a:rPr lang="fr-FR" sz="4400" dirty="0"/>
              <a:t>endroit </a:t>
            </a:r>
            <a:r>
              <a:rPr lang="fr-FR" sz="4400" dirty="0" smtClean="0"/>
              <a:t>lointain – a far </a:t>
            </a:r>
            <a:r>
              <a:rPr lang="fr-FR" sz="4400" dirty="0" err="1" smtClean="0"/>
              <a:t>away</a:t>
            </a:r>
            <a:r>
              <a:rPr lang="fr-FR" sz="4400" dirty="0" smtClean="0"/>
              <a:t> place</a:t>
            </a:r>
            <a:endParaRPr lang="en-US" sz="4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82615"/>
            <a:ext cx="4822209" cy="362029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6178216"/>
            <a:ext cx="112184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/>
              <a:t>une</a:t>
            </a:r>
            <a:r>
              <a:rPr lang="en-US" sz="3600" dirty="0" smtClean="0"/>
              <a:t> </a:t>
            </a:r>
            <a:r>
              <a:rPr lang="en-US" sz="3600" dirty="0" err="1" smtClean="0"/>
              <a:t>chamière</a:t>
            </a:r>
            <a:r>
              <a:rPr lang="en-US" sz="3600" dirty="0" smtClean="0"/>
              <a:t>						</a:t>
            </a:r>
            <a:endParaRPr lang="en-US" sz="3600" dirty="0"/>
          </a:p>
        </p:txBody>
      </p:sp>
      <p:sp>
        <p:nvSpPr>
          <p:cNvPr id="8" name="Rectangle 7"/>
          <p:cNvSpPr/>
          <p:nvPr/>
        </p:nvSpPr>
        <p:spPr>
          <a:xfrm>
            <a:off x="100082" y="183192"/>
            <a:ext cx="11882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r-FR" sz="3600" dirty="0" smtClean="0"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Il était une fois, dans un endroit lointain, un garçon qui </a:t>
            </a:r>
            <a:r>
              <a:rPr lang="fr-FR" sz="3600" b="1" dirty="0" smtClean="0">
                <a:solidFill>
                  <a:srgbClr val="FF0000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[s’appelait  /  s'est appelé]</a:t>
            </a:r>
            <a:r>
              <a:rPr lang="fr-FR" sz="3600" dirty="0" smtClean="0">
                <a:solidFill>
                  <a:srgbClr val="FF0000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3600" dirty="0" smtClean="0"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Horace.  Il </a:t>
            </a:r>
            <a:r>
              <a:rPr lang="fr-FR" sz="3600" b="1" dirty="0" smtClean="0">
                <a:solidFill>
                  <a:srgbClr val="FF0000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[habitait  /  a habité] </a:t>
            </a:r>
            <a:r>
              <a:rPr lang="fr-FR" sz="3600" dirty="0" smtClean="0"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avec son père et sa mère dans une petite chaumière. 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402297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t="5849"/>
          <a:stretch/>
        </p:blipFill>
        <p:spPr>
          <a:xfrm>
            <a:off x="0" y="2527573"/>
            <a:ext cx="4822209" cy="340511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-3768605" y="5932689"/>
            <a:ext cx="7956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3600" dirty="0" smtClean="0"/>
              <a:t>					manger par </a:t>
            </a:r>
            <a:r>
              <a:rPr lang="en-US" sz="3600" dirty="0" err="1" smtClean="0"/>
              <a:t>terre</a:t>
            </a:r>
            <a:endParaRPr lang="en-US" sz="3600" dirty="0"/>
          </a:p>
        </p:txBody>
      </p:sp>
      <p:sp>
        <p:nvSpPr>
          <p:cNvPr id="2" name="Rectangle 1"/>
          <p:cNvSpPr/>
          <p:nvPr/>
        </p:nvSpPr>
        <p:spPr>
          <a:xfrm>
            <a:off x="0" y="0"/>
            <a:ext cx="12192000" cy="2237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fr-FR" sz="3200" dirty="0" smtClean="0"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 mère </a:t>
            </a:r>
            <a:r>
              <a:rPr lang="fr-FR" sz="3200" b="1" dirty="0" smtClean="0">
                <a:solidFill>
                  <a:srgbClr val="FF0000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[l’aimait  /  l'a aimé] </a:t>
            </a:r>
            <a:r>
              <a:rPr lang="fr-FR" sz="3200" dirty="0" smtClean="0"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beaucoup mais son père </a:t>
            </a:r>
            <a:r>
              <a:rPr lang="fr-FR" sz="3200" b="1" dirty="0" smtClean="0">
                <a:solidFill>
                  <a:srgbClr val="FF0000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[le détestait  /  l'a détesté]</a:t>
            </a:r>
            <a:r>
              <a:rPr lang="fr-FR" sz="3200" dirty="0" smtClean="0"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Il </a:t>
            </a:r>
            <a:r>
              <a:rPr lang="fr-FR" sz="3200" b="1" dirty="0" smtClean="0">
                <a:solidFill>
                  <a:srgbClr val="FF0000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[forçait  /  a forcé]</a:t>
            </a:r>
            <a:r>
              <a:rPr lang="fr-FR" sz="3200" dirty="0" smtClean="0">
                <a:solidFill>
                  <a:srgbClr val="FF0000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3200" dirty="0" smtClean="0"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Horace à manger par terre avec les chiens. Horace </a:t>
            </a:r>
            <a:r>
              <a:rPr lang="fr-FR" sz="3200" b="1" dirty="0" smtClean="0">
                <a:solidFill>
                  <a:srgbClr val="FF0000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[était  / a été]</a:t>
            </a:r>
            <a:r>
              <a:rPr lang="fr-FR" sz="3200" dirty="0" smtClean="0">
                <a:solidFill>
                  <a:srgbClr val="FF0000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3200" dirty="0" smtClean="0"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très maigre. </a:t>
            </a:r>
            <a:endParaRPr lang="en-US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2" descr="http://images.pausecafein.fr/images/cafein/2015/07/lucky-chien-affame/lucky-chien-maigr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1929" y="2046488"/>
            <a:ext cx="5191125" cy="3886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732915" y="6012826"/>
            <a:ext cx="67610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/>
              <a:t>maigre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534597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6728" y="204717"/>
            <a:ext cx="11204812" cy="7509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200000"/>
              </a:lnSpc>
              <a:buFont typeface="+mj-lt"/>
              <a:buAutoNum type="arabicPeriod"/>
            </a:pPr>
            <a:r>
              <a:rPr lang="fr-FR" sz="2800" dirty="0" smtClean="0"/>
              <a:t>Le garçon s’appelait Patrick?</a:t>
            </a:r>
            <a:endParaRPr lang="fr-FR" sz="2800" dirty="0"/>
          </a:p>
          <a:p>
            <a:pPr marL="514350" indent="-514350">
              <a:lnSpc>
                <a:spcPct val="200000"/>
              </a:lnSpc>
              <a:buFont typeface="+mj-lt"/>
              <a:buAutoNum type="arabicPeriod"/>
            </a:pPr>
            <a:r>
              <a:rPr lang="fr-FR" sz="2800" dirty="0" smtClean="0"/>
              <a:t>Est-ce que Horace habitait dans un grand palais?</a:t>
            </a:r>
          </a:p>
          <a:p>
            <a:pPr marL="514350" indent="-514350">
              <a:lnSpc>
                <a:spcPct val="200000"/>
              </a:lnSpc>
              <a:buFont typeface="+mj-lt"/>
              <a:buAutoNum type="arabicPeriod"/>
            </a:pPr>
            <a:r>
              <a:rPr lang="fr-FR" sz="2800" dirty="0" smtClean="0"/>
              <a:t>Est-ce que la famille d’Horace était riche?</a:t>
            </a:r>
          </a:p>
          <a:p>
            <a:pPr marL="514350" indent="-514350">
              <a:lnSpc>
                <a:spcPct val="200000"/>
              </a:lnSpc>
              <a:buFont typeface="+mj-lt"/>
              <a:buAutoNum type="arabicPeriod"/>
            </a:pPr>
            <a:r>
              <a:rPr lang="fr-FR" sz="2800" dirty="0" smtClean="0"/>
              <a:t>Est-ce que la mère d’Horace l’aimait?</a:t>
            </a:r>
            <a:endParaRPr lang="fr-FR" sz="2800" dirty="0"/>
          </a:p>
          <a:p>
            <a:pPr marL="514350" indent="-514350">
              <a:lnSpc>
                <a:spcPct val="200000"/>
              </a:lnSpc>
              <a:buFont typeface="+mj-lt"/>
              <a:buAutoNum type="arabicPeriod"/>
            </a:pPr>
            <a:r>
              <a:rPr lang="fr-FR" sz="2800" dirty="0" smtClean="0"/>
              <a:t>Est-ce que le père d’Horace l’aimait?</a:t>
            </a:r>
            <a:endParaRPr lang="fr-FR" sz="2800" dirty="0"/>
          </a:p>
          <a:p>
            <a:pPr marL="514350" indent="-514350">
              <a:lnSpc>
                <a:spcPct val="200000"/>
              </a:lnSpc>
              <a:buFont typeface="+mj-lt"/>
              <a:buAutoNum type="arabicPeriod"/>
            </a:pPr>
            <a:r>
              <a:rPr lang="fr-FR" sz="2800" dirty="0" smtClean="0"/>
              <a:t>Est-ce que Horace avait des frères ou sœurs?</a:t>
            </a:r>
          </a:p>
          <a:p>
            <a:pPr marL="514350" indent="-514350">
              <a:lnSpc>
                <a:spcPct val="200000"/>
              </a:lnSpc>
              <a:buFont typeface="+mj-lt"/>
              <a:buAutoNum type="arabicPeriod"/>
            </a:pPr>
            <a:r>
              <a:rPr lang="fr-FR" sz="2800" dirty="0" smtClean="0"/>
              <a:t>Est-ce Horace mangeait à table avec ses parents?</a:t>
            </a:r>
          </a:p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70935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4966" y="259308"/>
            <a:ext cx="11204812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200000"/>
              </a:lnSpc>
              <a:buFont typeface="+mj-lt"/>
              <a:buAutoNum type="arabicPeriod"/>
            </a:pPr>
            <a:r>
              <a:rPr lang="fr-FR" sz="2800" dirty="0" smtClean="0"/>
              <a:t>Comment était la mère d’Horace?</a:t>
            </a:r>
          </a:p>
          <a:p>
            <a:pPr marL="514350" indent="-514350">
              <a:lnSpc>
                <a:spcPct val="200000"/>
              </a:lnSpc>
              <a:buFont typeface="+mj-lt"/>
              <a:buAutoNum type="arabicPeriod"/>
            </a:pPr>
            <a:endParaRPr lang="fr-FR" sz="2800" dirty="0"/>
          </a:p>
          <a:p>
            <a:pPr marL="514350" indent="-514350">
              <a:lnSpc>
                <a:spcPct val="200000"/>
              </a:lnSpc>
              <a:buFont typeface="+mj-lt"/>
              <a:buAutoNum type="arabicPeriod"/>
            </a:pPr>
            <a:r>
              <a:rPr lang="fr-FR" sz="2800" dirty="0" smtClean="0"/>
              <a:t>Comment était le père d’Horace?</a:t>
            </a:r>
          </a:p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6810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4137" y="3144340"/>
            <a:ext cx="78065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/>
              <a:t>Un jour – one </a:t>
            </a:r>
            <a:r>
              <a:rPr lang="fr-FR" sz="4400" dirty="0" err="1" smtClean="0"/>
              <a:t>day</a:t>
            </a:r>
            <a:endParaRPr lang="fr-FR" sz="4400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973541" y="5692877"/>
            <a:ext cx="112184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/>
              <a:t>malade</a:t>
            </a:r>
            <a:r>
              <a:rPr lang="en-US" sz="3600" dirty="0" smtClean="0"/>
              <a:t>						</a:t>
            </a:r>
            <a:endParaRPr lang="en-US" sz="3600" dirty="0"/>
          </a:p>
        </p:txBody>
      </p:sp>
      <p:sp>
        <p:nvSpPr>
          <p:cNvPr id="8" name="Rectangle 7"/>
          <p:cNvSpPr/>
          <p:nvPr/>
        </p:nvSpPr>
        <p:spPr>
          <a:xfrm>
            <a:off x="100082" y="183192"/>
            <a:ext cx="11882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600" dirty="0"/>
              <a:t>Un jour, sa mère </a:t>
            </a:r>
            <a:r>
              <a:rPr lang="fr-FR" sz="3600" b="1" dirty="0">
                <a:solidFill>
                  <a:srgbClr val="FF0000"/>
                </a:solidFill>
              </a:rPr>
              <a:t>[partait  /  est partie]</a:t>
            </a:r>
            <a:r>
              <a:rPr lang="fr-FR" sz="3600" dirty="0"/>
              <a:t> parce que sa sœur </a:t>
            </a:r>
            <a:r>
              <a:rPr lang="fr-FR" sz="3600" b="1" dirty="0">
                <a:solidFill>
                  <a:srgbClr val="FF0000"/>
                </a:solidFill>
              </a:rPr>
              <a:t>[était  / a été] </a:t>
            </a:r>
            <a:r>
              <a:rPr lang="fr-FR" sz="3600" dirty="0"/>
              <a:t>malade. Le père d'Horace </a:t>
            </a:r>
            <a:r>
              <a:rPr lang="fr-FR" sz="3600" b="1" dirty="0">
                <a:solidFill>
                  <a:srgbClr val="FF0000"/>
                </a:solidFill>
              </a:rPr>
              <a:t>[était  / a été]</a:t>
            </a:r>
            <a:r>
              <a:rPr lang="fr-FR" sz="3600" dirty="0">
                <a:solidFill>
                  <a:srgbClr val="FF0000"/>
                </a:solidFill>
              </a:rPr>
              <a:t> </a:t>
            </a:r>
            <a:r>
              <a:rPr lang="fr-FR" sz="3600" dirty="0"/>
              <a:t>très heureux. </a:t>
            </a:r>
            <a:endParaRPr lang="en-US" sz="36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r="7371"/>
          <a:stretch/>
        </p:blipFill>
        <p:spPr>
          <a:xfrm>
            <a:off x="673510" y="2067400"/>
            <a:ext cx="3389218" cy="3625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001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211</Words>
  <Application>Microsoft Office PowerPoint</Application>
  <PresentationFormat>Widescreen</PresentationFormat>
  <Paragraphs>26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Garamond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3</cp:revision>
  <dcterms:created xsi:type="dcterms:W3CDTF">2016-03-07T12:40:27Z</dcterms:created>
  <dcterms:modified xsi:type="dcterms:W3CDTF">2016-03-07T14:03:15Z</dcterms:modified>
</cp:coreProperties>
</file>